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71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85" d="100"/>
          <a:sy n="85" d="100"/>
        </p:scale>
        <p:origin x="-90" y="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5648D-267C-4F54-90B5-C36298A60516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DD75C-B8B5-1741-82AB-46C630D4826D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8279E-5196-9643-A310-3FA428AF4A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DD75C-B8B5-1741-82AB-46C630D4826D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8279E-5196-9643-A310-3FA428AF4A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DD75C-B8B5-1741-82AB-46C630D4826D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8279E-5196-9643-A310-3FA428AF4A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5648D-267C-4F54-90B5-C36298A60516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DD75C-B8B5-1741-82AB-46C630D4826D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8279E-5196-9643-A310-3FA428AF4A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DD75C-B8B5-1741-82AB-46C630D4826D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8279E-5196-9643-A310-3FA428AF4A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DD75C-B8B5-1741-82AB-46C630D4826D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8279E-5196-9643-A310-3FA428AF4A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DD75C-B8B5-1741-82AB-46C630D4826D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8279E-5196-9643-A310-3FA428AF4A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DD75C-B8B5-1741-82AB-46C630D4826D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8279E-5196-9643-A310-3FA428AF4A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DD75C-B8B5-1741-82AB-46C630D4826D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778279E-5196-9643-A310-3FA428AF4A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0ADD75C-B8B5-1741-82AB-46C630D4826D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778279E-5196-9643-A310-3FA428AF4A5C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nh.si.edu/exhibits/" TargetMode="External"/><Relationship Id="rId2" Type="http://schemas.openxmlformats.org/officeDocument/2006/relationships/hyperlink" Target="http://www.nasm.si.edu/exhibitions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llwashingtondctours.com/Body.asp?tour=WAS-T0001&amp;Page=TourDetail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moneyfactory.gov/tours/washingtondctours.html" TargetMode="External"/><Relationship Id="rId2" Type="http://schemas.openxmlformats.org/officeDocument/2006/relationships/hyperlink" Target="http://zylab.files.wordpress.com/2010/04/library-of-congress2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548954"/>
          </a:xfrm>
        </p:spPr>
        <p:txBody>
          <a:bodyPr>
            <a:normAutofit/>
          </a:bodyPr>
          <a:lstStyle/>
          <a:p>
            <a:r>
              <a:rPr lang="en-US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itchFamily="66" charset="0"/>
              </a:rPr>
              <a:t>Wonderful Washington!!!!!!!</a:t>
            </a:r>
            <a:endParaRPr lang="en-US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Edwardian Script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350" y="4491971"/>
            <a:ext cx="6400800" cy="2753268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4653" y="5776333"/>
            <a:ext cx="2523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By : </a:t>
            </a:r>
            <a:r>
              <a:rPr lang="en-US" dirty="0" err="1" smtClean="0">
                <a:latin typeface="Curlz MT" pitchFamily="82" charset="0"/>
              </a:rPr>
              <a:t>Anushka</a:t>
            </a:r>
            <a:r>
              <a:rPr lang="en-US" dirty="0" smtClean="0">
                <a:latin typeface="Curlz MT" pitchFamily="82" charset="0"/>
              </a:rPr>
              <a:t> and </a:t>
            </a:r>
            <a:r>
              <a:rPr lang="en-US" dirty="0" err="1" smtClean="0">
                <a:latin typeface="Curlz MT" pitchFamily="82" charset="0"/>
              </a:rPr>
              <a:t>Sela</a:t>
            </a:r>
            <a:r>
              <a:rPr lang="en-US" dirty="0" smtClean="0">
                <a:latin typeface="Curlz MT" pitchFamily="82" charset="0"/>
              </a:rPr>
              <a:t> </a:t>
            </a:r>
            <a:endParaRPr lang="en-US" dirty="0">
              <a:latin typeface="Curlz MT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555595"/>
            <a:ext cx="7772400" cy="422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radley Hand ITC" pitchFamily="66" charset="0"/>
              </a:rPr>
              <a:t>Museums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Bradley Hand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85638"/>
            <a:ext cx="9144000" cy="344572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Bradley Hand ITC" pitchFamily="66" charset="0"/>
              </a:rPr>
              <a:t>International Spy Museum</a:t>
            </a:r>
          </a:p>
          <a:p>
            <a:r>
              <a:rPr lang="en-US" dirty="0" smtClean="0">
                <a:latin typeface="Bradley Hand ITC" pitchFamily="66" charset="0"/>
              </a:rPr>
              <a:t>If you want a spy museum this is the only  1 in the U.S.A.</a:t>
            </a:r>
          </a:p>
          <a:p>
            <a:r>
              <a:rPr lang="en-US" dirty="0" smtClean="0">
                <a:latin typeface="Bradley Hand ITC" pitchFamily="66" charset="0"/>
              </a:rPr>
              <a:t>National Air and Space Museum</a:t>
            </a:r>
          </a:p>
          <a:p>
            <a:r>
              <a:rPr lang="en-US" dirty="0" smtClean="0">
                <a:latin typeface="Bradley Hand ITC" pitchFamily="66" charset="0"/>
                <a:hlinkClick r:id="rId2"/>
              </a:rPr>
              <a:t>http://www.nasm.si.edu/exhibitions/</a:t>
            </a:r>
            <a:endParaRPr lang="en-US" dirty="0" smtClean="0">
              <a:latin typeface="Bradley Hand ITC" pitchFamily="66" charset="0"/>
            </a:endParaRPr>
          </a:p>
          <a:p>
            <a:r>
              <a:rPr lang="en-US" dirty="0" smtClean="0">
                <a:latin typeface="Bradley Hand ITC" pitchFamily="66" charset="0"/>
              </a:rPr>
              <a:t>National Museum of American History</a:t>
            </a:r>
          </a:p>
          <a:p>
            <a:r>
              <a:rPr lang="en-US" dirty="0" smtClean="0">
                <a:latin typeface="Bradley Hand ITC" pitchFamily="66" charset="0"/>
              </a:rPr>
              <a:t>If you want to see Dorothy’s ruby slippers this is the place</a:t>
            </a:r>
          </a:p>
          <a:p>
            <a:r>
              <a:rPr lang="en-US" dirty="0" smtClean="0">
                <a:latin typeface="Bradley Hand ITC" pitchFamily="66" charset="0"/>
              </a:rPr>
              <a:t>National Museum of Natural History</a:t>
            </a:r>
          </a:p>
          <a:p>
            <a:r>
              <a:rPr lang="en-US" dirty="0" smtClean="0">
                <a:latin typeface="Bradley Hand ITC" pitchFamily="66" charset="0"/>
                <a:hlinkClick r:id="rId3"/>
              </a:rPr>
              <a:t>http://www.mnh.si.edu/exhibits/</a:t>
            </a:r>
            <a:endParaRPr lang="en-US" dirty="0" smtClean="0">
              <a:latin typeface="Bradley Hand ITC" pitchFamily="66" charset="0"/>
            </a:endParaRPr>
          </a:p>
          <a:p>
            <a:endParaRPr lang="en-US" dirty="0" smtClean="0">
              <a:latin typeface="Edwardian Script ITC" pitchFamily="66" charset="0"/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eestyle Script" pitchFamily="66" charset="0"/>
              </a:rPr>
              <a:t>Tours and Transportation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Freestyle Script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7088"/>
            <a:ext cx="8452624" cy="447751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Freestyle Script" pitchFamily="66" charset="0"/>
              </a:rPr>
              <a:t>Tours</a:t>
            </a:r>
          </a:p>
          <a:p>
            <a:r>
              <a:rPr lang="en-US" dirty="0" smtClean="0">
                <a:latin typeface="Freestyle Script" pitchFamily="66" charset="0"/>
              </a:rPr>
              <a:t>Capitol Building Tours</a:t>
            </a:r>
          </a:p>
          <a:p>
            <a:r>
              <a:rPr lang="en-US" dirty="0" smtClean="0">
                <a:latin typeface="Freestyle Script" pitchFamily="66" charset="0"/>
              </a:rPr>
              <a:t>Duck Tour</a:t>
            </a:r>
          </a:p>
          <a:p>
            <a:r>
              <a:rPr lang="en-US" dirty="0" smtClean="0">
                <a:latin typeface="Freestyle Script" pitchFamily="66" charset="0"/>
              </a:rPr>
              <a:t>Ride a big Duck straight into  the water</a:t>
            </a:r>
          </a:p>
          <a:p>
            <a:r>
              <a:rPr lang="en-US" dirty="0" smtClean="0">
                <a:latin typeface="Freestyle Script" pitchFamily="66" charset="0"/>
              </a:rPr>
              <a:t>Transportation</a:t>
            </a:r>
          </a:p>
          <a:p>
            <a:r>
              <a:rPr lang="en-US" dirty="0" smtClean="0">
                <a:latin typeface="Freestyle Script" pitchFamily="66" charset="0"/>
                <a:hlinkClick r:id="rId2"/>
              </a:rPr>
              <a:t>Old Town Trolley</a:t>
            </a:r>
            <a:endParaRPr lang="en-US" dirty="0" smtClean="0">
              <a:latin typeface="Freestyle Script" pitchFamily="66" charset="0"/>
            </a:endParaRPr>
          </a:p>
          <a:p>
            <a:pPr>
              <a:buNone/>
            </a:pPr>
            <a:endParaRPr lang="en-US" dirty="0" smtClean="0">
              <a:latin typeface="Freestyle Script" pitchFamily="66" charset="0"/>
            </a:endParaRPr>
          </a:p>
          <a:p>
            <a:r>
              <a:rPr lang="en-US" dirty="0" smtClean="0">
                <a:latin typeface="Freestyle Script" pitchFamily="66" charset="0"/>
              </a:rPr>
              <a:t>Union Train Station</a:t>
            </a:r>
          </a:p>
          <a:p>
            <a:r>
              <a:rPr lang="en-US" dirty="0" smtClean="0">
                <a:latin typeface="Freestyle Script" pitchFamily="66" charset="0"/>
              </a:rPr>
              <a:t>Biggest Train Station in  Washington D.C.</a:t>
            </a:r>
          </a:p>
          <a:p>
            <a:endParaRPr lang="en-US" dirty="0" smtClean="0">
              <a:latin typeface="Freestyle Script" pitchFamily="66" charset="0"/>
            </a:endParaRPr>
          </a:p>
          <a:p>
            <a:r>
              <a:rPr lang="en-US" dirty="0" smtClean="0">
                <a:latin typeface="Freestyle Script" pitchFamily="66" charset="0"/>
              </a:rPr>
              <a:t>Monuments by Moonlight</a:t>
            </a:r>
          </a:p>
          <a:p>
            <a:r>
              <a:rPr lang="en-US" dirty="0" smtClean="0">
                <a:latin typeface="Freestyle Script" pitchFamily="66" charset="0"/>
              </a:rPr>
              <a:t>Great tour to see all the monuments at night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Edwardian Script ITC" pitchFamily="66" charset="0"/>
              </a:rPr>
              <a:t>Everything Else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Edwardian Script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Edwardian Script ITC" pitchFamily="66" charset="0"/>
              </a:rPr>
              <a:t>Discovery </a:t>
            </a:r>
            <a:r>
              <a:rPr lang="en-US" sz="3200" dirty="0" smtClean="0">
                <a:solidFill>
                  <a:srgbClr val="FF0000"/>
                </a:solidFill>
                <a:latin typeface="Edwardian Script ITC" pitchFamily="66" charset="0"/>
              </a:rPr>
              <a:t>Theater</a:t>
            </a:r>
          </a:p>
          <a:p>
            <a:r>
              <a:rPr lang="en-US" sz="3200" dirty="0" err="1" smtClean="0">
                <a:solidFill>
                  <a:srgbClr val="FF0000"/>
                </a:solidFill>
                <a:latin typeface="Edwardian Script ITC" pitchFamily="66" charset="0"/>
                <a:hlinkClick r:id="rId2"/>
              </a:rPr>
              <a:t>LIbrary</a:t>
            </a:r>
            <a:r>
              <a:rPr lang="en-US" sz="3200" dirty="0" smtClean="0">
                <a:solidFill>
                  <a:srgbClr val="FF0000"/>
                </a:solidFill>
                <a:latin typeface="Edwardian Script ITC" pitchFamily="66" charset="0"/>
                <a:hlinkClick r:id="rId2"/>
              </a:rPr>
              <a:t> of Congress</a:t>
            </a:r>
          </a:p>
          <a:p>
            <a:r>
              <a:rPr lang="en-US" sz="3200" dirty="0" smtClean="0">
                <a:solidFill>
                  <a:srgbClr val="FF0000"/>
                </a:solidFill>
                <a:latin typeface="Edwardian Script ITC" pitchFamily="66" charset="0"/>
                <a:hlinkClick r:id="rId3"/>
              </a:rPr>
              <a:t>Bureau of engraving and Printing</a:t>
            </a:r>
            <a:endParaRPr lang="en-US" sz="3200" dirty="0" smtClean="0">
              <a:solidFill>
                <a:srgbClr val="FF0000"/>
              </a:solidFill>
              <a:latin typeface="Edwardian Script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65141" y="1275702"/>
            <a:ext cx="38813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Broadway" pitchFamily="82" charset="0"/>
              </a:rPr>
              <a:t>The End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reflection blurRad="12700" stA="28000" endPos="45000" dist="1000" dir="5400000" sy="-100000" algn="bl" rotWithShape="0"/>
              </a:effectLst>
              <a:latin typeface="Broadway" pitchFamily="82" charset="0"/>
            </a:endParaRPr>
          </a:p>
        </p:txBody>
      </p:sp>
      <p:sp>
        <p:nvSpPr>
          <p:cNvPr id="3" name="5-Point Star 2"/>
          <p:cNvSpPr/>
          <p:nvPr/>
        </p:nvSpPr>
        <p:spPr>
          <a:xfrm>
            <a:off x="2865863" y="2199032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5-Point Star 3"/>
          <p:cNvSpPr/>
          <p:nvPr/>
        </p:nvSpPr>
        <p:spPr>
          <a:xfrm>
            <a:off x="3780263" y="2199032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5-Point Star 4"/>
          <p:cNvSpPr/>
          <p:nvPr/>
        </p:nvSpPr>
        <p:spPr>
          <a:xfrm>
            <a:off x="4717700" y="2199032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/>
          <p:cNvSpPr/>
          <p:nvPr/>
        </p:nvSpPr>
        <p:spPr>
          <a:xfrm>
            <a:off x="5632100" y="2199032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http://lifestyle.iloveindia.com/lounge/images/facts-about-abraham-lincoln-memorial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08610" y="3255838"/>
            <a:ext cx="4475780" cy="3356835"/>
          </a:xfrm>
          <a:prstGeom prst="rect">
            <a:avLst/>
          </a:prstGeom>
          <a:noFill/>
        </p:spPr>
      </p:pic>
      <p:pic>
        <p:nvPicPr>
          <p:cNvPr id="1028" name="Picture 4" descr="http://www.christsambassadors.com/assets/images/wmonument_pool_1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2778895"/>
            <a:ext cx="2871074" cy="38337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ＭＳ Ｐ明朝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Flow.thmx</Template>
  <TotalTime>280</TotalTime>
  <Words>119</Words>
  <Application>Microsoft Office PowerPoint</Application>
  <PresentationFormat>On-screen Show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Flow</vt:lpstr>
      <vt:lpstr>Wonderful Washington!!!!!!!</vt:lpstr>
      <vt:lpstr>Museums</vt:lpstr>
      <vt:lpstr>Tours and Transportation</vt:lpstr>
      <vt:lpstr>Everything Else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Christine Donohue</dc:creator>
  <cp:lastModifiedBy>codonohue</cp:lastModifiedBy>
  <cp:revision>29</cp:revision>
  <dcterms:created xsi:type="dcterms:W3CDTF">2012-05-02T01:10:29Z</dcterms:created>
  <dcterms:modified xsi:type="dcterms:W3CDTF">2012-05-04T13:35:46Z</dcterms:modified>
</cp:coreProperties>
</file>